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ECEF6E4B-49C5-4B1D-B639-1200F7739E61}" type="datetimeFigureOut">
              <a:rPr lang="da-DK" smtClean="0"/>
              <a:t>20-11-2015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3923036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CEF6E4B-49C5-4B1D-B639-1200F7739E61}" type="datetimeFigureOut">
              <a:rPr lang="da-DK" smtClean="0"/>
              <a:t>20-11-2015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139351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CEF6E4B-49C5-4B1D-B639-1200F7739E61}" type="datetimeFigureOut">
              <a:rPr lang="da-DK" smtClean="0"/>
              <a:t>20-11-2015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175283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CEF6E4B-49C5-4B1D-B639-1200F7739E61}" type="datetimeFigureOut">
              <a:rPr lang="da-DK" smtClean="0"/>
              <a:t>20-11-2015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42061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ECEF6E4B-49C5-4B1D-B639-1200F7739E61}" type="datetimeFigureOut">
              <a:rPr lang="da-DK" smtClean="0"/>
              <a:t>20-11-2015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3474976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ECEF6E4B-49C5-4B1D-B639-1200F7739E61}" type="datetimeFigureOut">
              <a:rPr lang="da-DK" smtClean="0"/>
              <a:t>20-11-2015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3415026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ECEF6E4B-49C5-4B1D-B639-1200F7739E61}" type="datetimeFigureOut">
              <a:rPr lang="da-DK" smtClean="0"/>
              <a:t>20-11-2015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348801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ECEF6E4B-49C5-4B1D-B639-1200F7739E61}" type="datetimeFigureOut">
              <a:rPr lang="da-DK" smtClean="0"/>
              <a:t>20-11-2015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316590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ECEF6E4B-49C5-4B1D-B639-1200F7739E61}" type="datetimeFigureOut">
              <a:rPr lang="da-DK" smtClean="0"/>
              <a:t>20-11-2015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391151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ECEF6E4B-49C5-4B1D-B639-1200F7739E61}" type="datetimeFigureOut">
              <a:rPr lang="da-DK" smtClean="0"/>
              <a:t>20-11-2015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211025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ECEF6E4B-49C5-4B1D-B639-1200F7739E61}" type="datetimeFigureOut">
              <a:rPr lang="da-DK" smtClean="0"/>
              <a:t>20-11-2015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40DE01F-4AE2-4C04-A340-7EEE04E0ACDA}" type="slidenum">
              <a:rPr lang="da-DK" smtClean="0"/>
              <a:t>‹nr.›</a:t>
            </a:fld>
            <a:endParaRPr lang="da-DK"/>
          </a:p>
        </p:txBody>
      </p:sp>
    </p:spTree>
    <p:extLst>
      <p:ext uri="{BB962C8B-B14F-4D97-AF65-F5344CB8AC3E}">
        <p14:creationId xmlns:p14="http://schemas.microsoft.com/office/powerpoint/2010/main" val="190665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EF6E4B-49C5-4B1D-B639-1200F7739E61}" type="datetimeFigureOut">
              <a:rPr lang="da-DK" smtClean="0"/>
              <a:t>20-11-2015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DE01F-4AE2-4C04-A340-7EEE04E0ACDA}" type="slidenum">
              <a:rPr lang="da-DK" smtClean="0"/>
              <a:t>‹nr.›</a:t>
            </a:fld>
            <a:endParaRPr lang="da-DK"/>
          </a:p>
        </p:txBody>
      </p:sp>
    </p:spTree>
    <p:extLst>
      <p:ext uri="{BB962C8B-B14F-4D97-AF65-F5344CB8AC3E}">
        <p14:creationId xmlns:p14="http://schemas.microsoft.com/office/powerpoint/2010/main" val="22417842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Gæsteplejen i Randers</a:t>
            </a:r>
            <a:endParaRPr lang="da-DK" dirty="0"/>
          </a:p>
        </p:txBody>
      </p:sp>
      <p:sp>
        <p:nvSpPr>
          <p:cNvPr id="3" name="Undertitel 2"/>
          <p:cNvSpPr>
            <a:spLocks noGrp="1"/>
          </p:cNvSpPr>
          <p:nvPr>
            <p:ph type="subTitle" idx="1"/>
          </p:nvPr>
        </p:nvSpPr>
        <p:spPr/>
        <p:txBody>
          <a:bodyPr>
            <a:normAutofit/>
          </a:bodyPr>
          <a:lstStyle/>
          <a:p>
            <a:r>
              <a:rPr lang="da-DK" dirty="0" smtClean="0"/>
              <a:t>Brug af ressourcepladser i den kommunale dagpleje</a:t>
            </a:r>
            <a:endParaRPr lang="da-DK" dirty="0"/>
          </a:p>
        </p:txBody>
      </p:sp>
    </p:spTree>
    <p:extLst>
      <p:ext uri="{BB962C8B-B14F-4D97-AF65-F5344CB8AC3E}">
        <p14:creationId xmlns:p14="http://schemas.microsoft.com/office/powerpoint/2010/main" val="387350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Dagplejens organisering</a:t>
            </a:r>
            <a:endParaRPr lang="da-DK" dirty="0"/>
          </a:p>
        </p:txBody>
      </p:sp>
      <p:sp>
        <p:nvSpPr>
          <p:cNvPr id="3" name="Pladsholder til indhold 2"/>
          <p:cNvSpPr>
            <a:spLocks noGrp="1"/>
          </p:cNvSpPr>
          <p:nvPr>
            <p:ph idx="1"/>
          </p:nvPr>
        </p:nvSpPr>
        <p:spPr/>
        <p:txBody>
          <a:bodyPr>
            <a:normAutofit/>
          </a:bodyPr>
          <a:lstStyle/>
          <a:p>
            <a:r>
              <a:rPr lang="da-DK" sz="2800" dirty="0" smtClean="0"/>
              <a:t>200 dagplejere</a:t>
            </a:r>
          </a:p>
          <a:p>
            <a:r>
              <a:rPr lang="da-DK" sz="2800" dirty="0" smtClean="0"/>
              <a:t>17 </a:t>
            </a:r>
            <a:r>
              <a:rPr lang="da-DK" sz="2800" dirty="0" smtClean="0"/>
              <a:t>selvstyrende grupper, under hver selvstyrende gruppe er der flere legestuegrupper, som består af mellem 2-12 dagplejere</a:t>
            </a:r>
          </a:p>
          <a:p>
            <a:r>
              <a:rPr lang="da-DK" sz="2800" dirty="0" smtClean="0"/>
              <a:t>Hver selvstyrende gruppe har en dagplejer som gruppekoordinator</a:t>
            </a:r>
          </a:p>
          <a:p>
            <a:r>
              <a:rPr lang="da-DK" sz="2800" dirty="0" smtClean="0"/>
              <a:t>Alle dagplejer får en afspadseringsdag for deltagelse i den selvstyrende gruppe</a:t>
            </a:r>
          </a:p>
          <a:p>
            <a:r>
              <a:rPr lang="da-DK" sz="2800" dirty="0" smtClean="0"/>
              <a:t>Gruppekoordinatoren aflønnes med funktionstillæg</a:t>
            </a:r>
          </a:p>
          <a:p>
            <a:endParaRPr lang="da-DK" sz="2800" dirty="0" smtClean="0"/>
          </a:p>
          <a:p>
            <a:pPr marL="0" indent="0">
              <a:buNone/>
            </a:pPr>
            <a:endParaRPr lang="da-DK" dirty="0" smtClean="0"/>
          </a:p>
          <a:p>
            <a:endParaRPr lang="da-DK" dirty="0"/>
          </a:p>
        </p:txBody>
      </p:sp>
    </p:spTree>
    <p:extLst>
      <p:ext uri="{BB962C8B-B14F-4D97-AF65-F5344CB8AC3E}">
        <p14:creationId xmlns:p14="http://schemas.microsoft.com/office/powerpoint/2010/main" val="2257154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Selvstyrende gruppers opgaver</a:t>
            </a:r>
            <a:endParaRPr lang="da-DK" dirty="0"/>
          </a:p>
        </p:txBody>
      </p:sp>
      <p:sp>
        <p:nvSpPr>
          <p:cNvPr id="3" name="Pladsholder til indhold 2"/>
          <p:cNvSpPr>
            <a:spLocks noGrp="1"/>
          </p:cNvSpPr>
          <p:nvPr>
            <p:ph idx="1"/>
          </p:nvPr>
        </p:nvSpPr>
        <p:spPr/>
        <p:txBody>
          <a:bodyPr/>
          <a:lstStyle/>
          <a:p>
            <a:r>
              <a:rPr lang="da-DK" dirty="0" smtClean="0"/>
              <a:t>Planlægge ferie, aftalt sygdom, afspadsering, fridage, kursus og andet fravær mht. til gæsteplejen. (Og hvem der står for tur i forhold til ferie og frihed)</a:t>
            </a:r>
          </a:p>
          <a:p>
            <a:r>
              <a:rPr lang="da-DK" dirty="0" smtClean="0"/>
              <a:t>Dagplejekontoret fordeler børn ved normale sygemeldinger</a:t>
            </a:r>
          </a:p>
          <a:p>
            <a:endParaRPr lang="da-DK" dirty="0"/>
          </a:p>
        </p:txBody>
      </p:sp>
    </p:spTree>
    <p:extLst>
      <p:ext uri="{BB962C8B-B14F-4D97-AF65-F5344CB8AC3E}">
        <p14:creationId xmlns:p14="http://schemas.microsoft.com/office/powerpoint/2010/main" val="4139834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Ressource Pladser</a:t>
            </a:r>
            <a:endParaRPr lang="da-DK" dirty="0"/>
          </a:p>
        </p:txBody>
      </p:sp>
      <p:sp>
        <p:nvSpPr>
          <p:cNvPr id="3" name="Pladsholder til indhold 2"/>
          <p:cNvSpPr>
            <a:spLocks noGrp="1"/>
          </p:cNvSpPr>
          <p:nvPr>
            <p:ph idx="1"/>
          </p:nvPr>
        </p:nvSpPr>
        <p:spPr/>
        <p:txBody>
          <a:bodyPr/>
          <a:lstStyle/>
          <a:p>
            <a:r>
              <a:rPr lang="da-DK" dirty="0" smtClean="0"/>
              <a:t>En ressourceplads er en ledig plads hos en dagplejer, som ikke har 4 børn indskrevet</a:t>
            </a:r>
          </a:p>
          <a:p>
            <a:r>
              <a:rPr lang="da-DK" dirty="0" smtClean="0"/>
              <a:t>Ressourcepladser skal som </a:t>
            </a:r>
            <a:r>
              <a:rPr lang="da-DK" smtClean="0"/>
              <a:t>udgangspunkt først anvendes </a:t>
            </a:r>
            <a:r>
              <a:rPr lang="da-DK" dirty="0" smtClean="0"/>
              <a:t>som gæstepladser indenfor den selvstyrende gruppe</a:t>
            </a:r>
          </a:p>
          <a:p>
            <a:r>
              <a:rPr lang="da-DK" dirty="0" smtClean="0"/>
              <a:t>Der findes undtagelser</a:t>
            </a:r>
          </a:p>
          <a:p>
            <a:endParaRPr lang="da-DK" dirty="0"/>
          </a:p>
        </p:txBody>
      </p:sp>
    </p:spTree>
    <p:extLst>
      <p:ext uri="{BB962C8B-B14F-4D97-AF65-F5344CB8AC3E}">
        <p14:creationId xmlns:p14="http://schemas.microsoft.com/office/powerpoint/2010/main" val="1696595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Regnestykket</a:t>
            </a:r>
            <a:endParaRPr lang="da-DK" dirty="0"/>
          </a:p>
        </p:txBody>
      </p:sp>
      <p:sp>
        <p:nvSpPr>
          <p:cNvPr id="3" name="Pladsholder til indhold 2"/>
          <p:cNvSpPr>
            <a:spLocks noGrp="1"/>
          </p:cNvSpPr>
          <p:nvPr>
            <p:ph idx="1"/>
          </p:nvPr>
        </p:nvSpPr>
        <p:spPr/>
        <p:txBody>
          <a:bodyPr/>
          <a:lstStyle/>
          <a:p>
            <a:r>
              <a:rPr lang="da-DK" dirty="0" smtClean="0"/>
              <a:t>Dagplejens budget trækkes ca. 380 kr. pr. dag pr. tom plads. </a:t>
            </a:r>
          </a:p>
          <a:p>
            <a:r>
              <a:rPr lang="da-DK" dirty="0" smtClean="0"/>
              <a:t>Et gæstevederlag koster ca. 340 kr. pr. dag</a:t>
            </a:r>
          </a:p>
          <a:p>
            <a:r>
              <a:rPr lang="da-DK" dirty="0" smtClean="0"/>
              <a:t>Hvis vi bruger ressourcepladsen er udgiften  40 kr. pr. dag</a:t>
            </a:r>
          </a:p>
          <a:p>
            <a:r>
              <a:rPr lang="da-DK" dirty="0" smtClean="0"/>
              <a:t>Hvis vi ikke bruger ressourcepladsen er udgiften 720 kr. pr. dag</a:t>
            </a:r>
            <a:endParaRPr lang="da-DK" dirty="0"/>
          </a:p>
        </p:txBody>
      </p:sp>
    </p:spTree>
    <p:extLst>
      <p:ext uri="{BB962C8B-B14F-4D97-AF65-F5344CB8AC3E}">
        <p14:creationId xmlns:p14="http://schemas.microsoft.com/office/powerpoint/2010/main" val="1087417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”Sælge” Ressourcepladser</a:t>
            </a:r>
            <a:endParaRPr lang="da-DK" dirty="0"/>
          </a:p>
        </p:txBody>
      </p:sp>
      <p:sp>
        <p:nvSpPr>
          <p:cNvPr id="3" name="Pladsholder til indhold 2"/>
          <p:cNvSpPr>
            <a:spLocks noGrp="1"/>
          </p:cNvSpPr>
          <p:nvPr>
            <p:ph idx="1"/>
          </p:nvPr>
        </p:nvSpPr>
        <p:spPr/>
        <p:txBody>
          <a:bodyPr/>
          <a:lstStyle/>
          <a:p>
            <a:r>
              <a:rPr lang="da-DK" dirty="0" smtClean="0"/>
              <a:t>Besøge kommende gæsteplads kollega</a:t>
            </a:r>
          </a:p>
          <a:p>
            <a:r>
              <a:rPr lang="da-DK" dirty="0" smtClean="0"/>
              <a:t>Forældre er velkommen til at besøge gæsteplejeren</a:t>
            </a:r>
          </a:p>
          <a:p>
            <a:r>
              <a:rPr lang="da-DK" dirty="0" smtClean="0"/>
              <a:t>Minimum 2 forældrearrangementer om året</a:t>
            </a:r>
          </a:p>
          <a:p>
            <a:r>
              <a:rPr lang="da-DK" dirty="0" smtClean="0"/>
              <a:t>Gerne bedsteforældre dag også</a:t>
            </a:r>
          </a:p>
          <a:p>
            <a:r>
              <a:rPr lang="da-DK" dirty="0" smtClean="0"/>
              <a:t>Erkendelse af at alle kollegaer er dygtige (på hver sin måde)</a:t>
            </a:r>
          </a:p>
          <a:p>
            <a:r>
              <a:rPr lang="da-DK" dirty="0" smtClean="0"/>
              <a:t>Facebook</a:t>
            </a:r>
          </a:p>
          <a:p>
            <a:pPr marL="0" indent="0">
              <a:buNone/>
            </a:pPr>
            <a:endParaRPr lang="da-DK" sz="2800" dirty="0" smtClean="0"/>
          </a:p>
          <a:p>
            <a:endParaRPr lang="da-DK" dirty="0"/>
          </a:p>
        </p:txBody>
      </p:sp>
    </p:spTree>
    <p:extLst>
      <p:ext uri="{BB962C8B-B14F-4D97-AF65-F5344CB8AC3E}">
        <p14:creationId xmlns:p14="http://schemas.microsoft.com/office/powerpoint/2010/main" val="1172755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Fordele ved brug af ressourcepladser</a:t>
            </a:r>
            <a:endParaRPr lang="da-DK" dirty="0"/>
          </a:p>
        </p:txBody>
      </p:sp>
      <p:sp>
        <p:nvSpPr>
          <p:cNvPr id="3" name="Pladsholder til indhold 2"/>
          <p:cNvSpPr>
            <a:spLocks noGrp="1"/>
          </p:cNvSpPr>
          <p:nvPr>
            <p:ph idx="1"/>
          </p:nvPr>
        </p:nvSpPr>
        <p:spPr/>
        <p:txBody>
          <a:bodyPr/>
          <a:lstStyle/>
          <a:p>
            <a:r>
              <a:rPr lang="da-DK" dirty="0" smtClean="0"/>
              <a:t>Bedre økonomi</a:t>
            </a:r>
          </a:p>
          <a:p>
            <a:r>
              <a:rPr lang="da-DK" dirty="0" smtClean="0"/>
              <a:t>Færre opsigelser</a:t>
            </a:r>
          </a:p>
          <a:p>
            <a:r>
              <a:rPr lang="da-DK" dirty="0" smtClean="0"/>
              <a:t>Øget samarbejde mellem de selvstyrende grupper</a:t>
            </a:r>
          </a:p>
          <a:p>
            <a:r>
              <a:rPr lang="da-DK" dirty="0" smtClean="0"/>
              <a:t>Færre besparelser i organisationen</a:t>
            </a:r>
          </a:p>
          <a:p>
            <a:r>
              <a:rPr lang="da-DK" dirty="0" smtClean="0"/>
              <a:t>Mere af det sjove</a:t>
            </a:r>
          </a:p>
          <a:p>
            <a:r>
              <a:rPr lang="da-DK" smtClean="0"/>
              <a:t>Transparent </a:t>
            </a:r>
            <a:r>
              <a:rPr lang="da-DK" dirty="0" smtClean="0"/>
              <a:t>og dialog</a:t>
            </a:r>
          </a:p>
          <a:p>
            <a:endParaRPr lang="da-DK" dirty="0" smtClean="0"/>
          </a:p>
        </p:txBody>
      </p:sp>
    </p:spTree>
    <p:extLst>
      <p:ext uri="{BB962C8B-B14F-4D97-AF65-F5344CB8AC3E}">
        <p14:creationId xmlns:p14="http://schemas.microsoft.com/office/powerpoint/2010/main" val="3432888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dirty="0"/>
          </a:p>
        </p:txBody>
      </p:sp>
      <p:sp>
        <p:nvSpPr>
          <p:cNvPr id="3" name="Pladsholder til indhold 2"/>
          <p:cNvSpPr>
            <a:spLocks noGrp="1"/>
          </p:cNvSpPr>
          <p:nvPr>
            <p:ph idx="1"/>
          </p:nvPr>
        </p:nvSpPr>
        <p:spPr/>
        <p:txBody>
          <a:bodyPr>
            <a:normAutofit/>
          </a:bodyPr>
          <a:lstStyle/>
          <a:p>
            <a:pPr marL="0" indent="0">
              <a:buNone/>
            </a:pPr>
            <a:r>
              <a:rPr lang="da-DK" sz="4000" dirty="0" smtClean="0"/>
              <a:t>Det gode arguments forunderlige utvungne tvang</a:t>
            </a:r>
            <a:endParaRPr lang="da-DK" sz="4000" dirty="0"/>
          </a:p>
        </p:txBody>
      </p:sp>
    </p:spTree>
    <p:extLst>
      <p:ext uri="{BB962C8B-B14F-4D97-AF65-F5344CB8AC3E}">
        <p14:creationId xmlns:p14="http://schemas.microsoft.com/office/powerpoint/2010/main" val="3606849310"/>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18EB052ED0EA54A8684702CCA371F44" ma:contentTypeVersion="10" ma:contentTypeDescription="Opret et nyt dokument." ma:contentTypeScope="" ma:versionID="d8f6066d4d1f866a8671f67f87961b73">
  <xsd:schema xmlns:xsd="http://www.w3.org/2001/XMLSchema" xmlns:xs="http://www.w3.org/2001/XMLSchema" xmlns:p="http://schemas.microsoft.com/office/2006/metadata/properties" xmlns:ns1="http://schemas.microsoft.com/sharepoint/v3" targetNamespace="http://schemas.microsoft.com/office/2006/metadata/properties" ma:root="true" ma:fieldsID="171510fd18429e269171c5596a7e3df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tartdato for planlægning" ma:description="Startdato for planlægning er en webstedskolonne, der blev oprettet vha. publiceringsfunktionen. Den bruges til at angive den dato og det klokkeslæt, hvor denne side først vil være synlig for besøgende på webstedet." ma:hidden="true" ma:internalName="PublishingStartDate" ma:readOnly="false">
      <xsd:simpleType>
        <xsd:restriction base="dms:Unknown"/>
      </xsd:simpleType>
    </xsd:element>
    <xsd:element name="PublishingExpirationDate" ma:index="5" nillable="true" ma:displayName="Slutdato for planlægning" ma:description="Slutdato for planlægning er en webstedskolonne, der blev oprettet vha. publiceringsfunktionen. Den bruges til at angive den dato og det klokkeslæt, hvor denne side ikke længere vil være synlig for besøgende på webstedet." ma:hidden="true" ma:internalName="PublishingExpirationDate"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Indholdstype"/>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7F915A1-F529-4FF1-A0B5-680A74E95AC3}"/>
</file>

<file path=customXml/itemProps2.xml><?xml version="1.0" encoding="utf-8"?>
<ds:datastoreItem xmlns:ds="http://schemas.openxmlformats.org/officeDocument/2006/customXml" ds:itemID="{073CA6F1-4AD4-4D10-BF56-C490D7468DF7}"/>
</file>

<file path=customXml/itemProps3.xml><?xml version="1.0" encoding="utf-8"?>
<ds:datastoreItem xmlns:ds="http://schemas.openxmlformats.org/officeDocument/2006/customXml" ds:itemID="{9DF45EA0-0B91-452F-889E-97D117634E06}"/>
</file>

<file path=docProps/app.xml><?xml version="1.0" encoding="utf-8"?>
<Properties xmlns="http://schemas.openxmlformats.org/officeDocument/2006/extended-properties" xmlns:vt="http://schemas.openxmlformats.org/officeDocument/2006/docPropsVTypes">
  <Template/>
  <TotalTime>99</TotalTime>
  <Words>254</Words>
  <Application>Microsoft Office PowerPoint</Application>
  <PresentationFormat>Skærmshow (4:3)</PresentationFormat>
  <Paragraphs>36</Paragraphs>
  <Slides>8</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8</vt:i4>
      </vt:variant>
    </vt:vector>
  </HeadingPairs>
  <TitlesOfParts>
    <vt:vector size="11" baseType="lpstr">
      <vt:lpstr>Arial</vt:lpstr>
      <vt:lpstr>Calibri</vt:lpstr>
      <vt:lpstr>Kontortema</vt:lpstr>
      <vt:lpstr>Gæsteplejen i Randers</vt:lpstr>
      <vt:lpstr>Dagplejens organisering</vt:lpstr>
      <vt:lpstr>Selvstyrende gruppers opgaver</vt:lpstr>
      <vt:lpstr>Ressource Pladser</vt:lpstr>
      <vt:lpstr>Regnestykket</vt:lpstr>
      <vt:lpstr>”Sælge” Ressourcepladser</vt:lpstr>
      <vt:lpstr>Fordele ved brug af ressourcepladser</vt:lpstr>
      <vt:lpstr>PowerPoint-præsentation</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Gæsteplejen i Randers</dc:title>
  <dc:creator>Kristian Bro Jensen</dc:creator>
  <cp:lastModifiedBy>Jonna Eriksen</cp:lastModifiedBy>
  <cp:revision>12</cp:revision>
  <dcterms:created xsi:type="dcterms:W3CDTF">2015-11-12T10:11:22Z</dcterms:created>
  <dcterms:modified xsi:type="dcterms:W3CDTF">2015-11-20T07:53:30Z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0x010100C18EB052ED0EA54A8684702CCA371F44</vt:lpwstr>
  </property>
</Properties>
</file>